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EB20D-D046-5141-AA78-EFC017B3E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BDBC4-B6CE-3C4E-BDBF-6BE7A38A3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9B73B-F3D2-FB44-B9F6-8AD12461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7D714-B2AD-384B-9833-8DA8E1116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80E6E-D2F8-9C43-AFA0-1B7D6F1F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1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7452B-72C2-9043-A830-6D94C9C52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A1D5D-6040-2147-8B50-7A4F64128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EB7C7-61CD-AD4B-A335-E47457B8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40706-9EA1-FC40-8080-5EBCB9AD8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CC858-839C-F24C-B00C-540756BEE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34E90-EA71-904A-B291-07920EF03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E5E1A-86A9-6147-808A-C1BAAB36D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8B7D4-F179-4847-B3C1-69135627C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827E3-9FAB-F844-977D-F142FA5F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ACF36-52C8-2345-9632-9C5EA18A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9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91BEB-571F-C347-974E-118AEACD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B24D8-8E4A-ED47-8551-0B4385975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3CB2D-6B13-3344-B9C7-FCB85A69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9BAD-1F39-1C45-9FF2-D49E1C65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B3C90-A9C4-7949-8BE1-65F2764B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4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C57BA-2726-254A-AB6A-A9EA0D76E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F0864-3D24-3D45-8864-AD742D7D1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AF818-3A52-E54A-8B4F-A1EBBE3E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E0142-88C3-964C-B8D3-DDD350136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10074-B769-1542-BC2D-E4417E057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7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168EA-2737-7946-8A6D-A6464F7A1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4F4CF-A74A-6D46-8594-4D4D48871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F0E9B-EDF0-F545-B6DD-D332BCE3C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944BB-E0B4-324B-BBAD-0ECCB4D36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904F7-390D-034F-B9C4-48866303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549C3-1CB1-544F-B6D0-B7B58805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7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D560-D3B2-DC42-9E4F-341FDEAAB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F7069-9BC6-A64F-8094-608BF38F2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8BC3B-0182-B845-8055-4EC63B88A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C20CA-C8F3-0D4C-94EB-DA365423B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F56B79-DF75-AE42-9A9E-398C200264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9E175D-2F6C-7B44-A72E-15E02C437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15ED49-897F-DC41-86DB-270AF10E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861D95-04F5-ED4D-A388-35157440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6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AFAE-495E-2249-8C40-67CE5D6C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C21BC-39FC-9F43-A096-2D7C3F8B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4CA048-8024-CA47-A0D7-389DD8C6F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D6CBE2-3BC3-D549-97D7-A6086382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3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7B7155-9DBE-5045-8724-5F49B101A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0971F4-5F63-EF4C-AC7F-410A8E06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7494B-8897-AC40-8FC8-CD7D9397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85C57-5F8F-A443-A7A7-D9C2183C8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071B3-3CEB-6E4B-B989-44D457CC8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D222A-53D4-C648-B38E-61F2E40BE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55F1D-8A28-E143-935D-5ED8DFE5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C683C-C7A0-F449-89ED-0E0DF67E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2001A-8064-314B-8055-1C8FAA0F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3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AF76-E995-024C-B44A-E1848BC6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8EA8E-0E3E-CF4E-92A9-7B913C801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4F368-2C7F-EC49-89D6-1F96FA71F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C1B45-DEB1-4044-BF2C-5401A30A6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4324C-A96A-8B42-922D-3CE0F2BD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22529-D068-3B4F-9A79-F643DA2D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3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720EC-BE03-974B-91AF-04CDFE3CE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1CA85-5DC9-2541-825B-3B62C08BA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8EB39-0ACD-F046-91D7-4B0A6D973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EB41-7E8B-A541-89B7-ED39176D4C09}" type="datetimeFigureOut">
              <a:rPr lang="en-US" smtClean="0"/>
              <a:t>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37D2F-6D69-4146-9AD1-BBD4DE9ED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33A65-0839-384F-AAF1-4E8CB1CA9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48E4B-37FC-0949-A267-6C0E46BF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8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8AFF2-7804-4E4B-83AD-CC0E1CB77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918375"/>
            <a:ext cx="4621427" cy="2989497"/>
          </a:xfrm>
        </p:spPr>
        <p:txBody>
          <a:bodyPr>
            <a:normAutofit fontScale="90000"/>
          </a:bodyPr>
          <a:lstStyle/>
          <a:p>
            <a:r>
              <a:rPr lang="en-US" sz="1600" b="1" dirty="0"/>
              <a:t>Display vehicles, (Cars, Bikes, Trucks, Tractors, Buses, Boats, Race Cars, anything with an engine) </a:t>
            </a:r>
            <a:br>
              <a:rPr lang="en-US" sz="1600" b="1" dirty="0"/>
            </a:br>
            <a:r>
              <a:rPr lang="en-US" sz="1600" b="1" dirty="0"/>
              <a:t>entry $5 </a:t>
            </a:r>
            <a:r>
              <a:rPr lang="mr-IN" sz="1600" b="1" dirty="0"/>
              <a:t>–</a:t>
            </a:r>
            <a:r>
              <a:rPr lang="en-US" sz="1600" b="1" dirty="0"/>
              <a:t> share in thousands of $$ prize pool. </a:t>
            </a:r>
            <a:br>
              <a:rPr lang="en-US" sz="1600" b="1" dirty="0"/>
            </a:br>
            <a:br>
              <a:rPr lang="en-US" sz="1600" b="1" dirty="0"/>
            </a:br>
            <a:r>
              <a:rPr lang="en-US" sz="1600" b="1" dirty="0"/>
              <a:t>Swap meet &amp; market Stalls           </a:t>
            </a:r>
            <a:br>
              <a:rPr lang="en-US" sz="1600" b="1" dirty="0"/>
            </a:br>
            <a:r>
              <a:rPr lang="en-US" sz="1600" b="1" dirty="0"/>
              <a:t>Live Band “2 Easy”    Live Broadcast with Radio Mansfield Van</a:t>
            </a:r>
            <a:br>
              <a:rPr lang="en-US" sz="1600" b="1" dirty="0"/>
            </a:br>
            <a:r>
              <a:rPr lang="en-US" sz="1600" b="1" dirty="0"/>
              <a:t>Take </a:t>
            </a:r>
            <a:r>
              <a:rPr lang="mr-IN" sz="1600" b="1" dirty="0"/>
              <a:t>–</a:t>
            </a:r>
            <a:r>
              <a:rPr lang="en-US" sz="1600" b="1" dirty="0"/>
              <a:t> Away food, Breakfast, Morning Tea </a:t>
            </a:r>
            <a:br>
              <a:rPr lang="en-US" sz="1600" b="1" dirty="0"/>
            </a:br>
            <a:r>
              <a:rPr lang="en-US" sz="1600" b="1" dirty="0"/>
              <a:t>&amp; Lunch with coffee van</a:t>
            </a:r>
            <a:br>
              <a:rPr lang="en-US" sz="1600" b="1" dirty="0"/>
            </a:br>
            <a:br>
              <a:rPr lang="en-US" sz="1600" b="1" dirty="0"/>
            </a:br>
            <a:r>
              <a:rPr lang="en-US" sz="1600" b="1" dirty="0"/>
              <a:t>Further details: </a:t>
            </a:r>
            <a:br>
              <a:rPr lang="en-US" sz="1600" b="1" dirty="0"/>
            </a:br>
            <a:r>
              <a:rPr lang="en-US" sz="1600" b="1" dirty="0"/>
              <a:t>Webpage:  </a:t>
            </a:r>
            <a:r>
              <a:rPr lang="en-US" sz="1600" b="1" dirty="0" err="1"/>
              <a:t>www.swanpoolanddistrict.com.au</a:t>
            </a:r>
            <a:br>
              <a:rPr lang="en-US" sz="1600" b="1" dirty="0"/>
            </a:br>
            <a:r>
              <a:rPr lang="en-US" sz="1600" b="1" dirty="0"/>
              <a:t>Facebook :  </a:t>
            </a:r>
            <a:r>
              <a:rPr lang="en-US" sz="1600" b="1" dirty="0" err="1"/>
              <a:t>swanpool</a:t>
            </a:r>
            <a:r>
              <a:rPr lang="en-US" sz="1600" b="1" dirty="0"/>
              <a:t> motor festival</a:t>
            </a:r>
            <a:br>
              <a:rPr lang="en-US" sz="1600" b="1" dirty="0"/>
            </a:br>
            <a:r>
              <a:rPr lang="en-US" sz="1600" b="1" dirty="0"/>
              <a:t>or contact Ross Coles </a:t>
            </a:r>
            <a:r>
              <a:rPr lang="mr-IN" sz="1600" b="1" dirty="0"/>
              <a:t>–</a:t>
            </a:r>
            <a:r>
              <a:rPr lang="en-US" sz="1600" b="1" dirty="0"/>
              <a:t> 0417351304</a:t>
            </a:r>
            <a:br>
              <a:rPr lang="en-US" sz="1600" b="1" dirty="0"/>
            </a:br>
            <a:r>
              <a:rPr lang="en-US" sz="1600" b="1" dirty="0" err="1"/>
              <a:t>swanpoolmotorfestival@gmail.com</a:t>
            </a:r>
            <a:br>
              <a:rPr lang="en-US" sz="1600" b="1" dirty="0"/>
            </a:br>
            <a:endParaRPr lang="en-US" sz="1600" b="1" dirty="0"/>
          </a:p>
        </p:txBody>
      </p:sp>
      <p:pic>
        <p:nvPicPr>
          <p:cNvPr id="6" name="Content Placeholder 11">
            <a:extLst>
              <a:ext uri="{FF2B5EF4-FFF2-40B4-BE49-F238E27FC236}">
                <a16:creationId xmlns:a16="http://schemas.microsoft.com/office/drawing/2014/main" id="{4FEC5F9B-05E0-714C-8C4C-F9F6284C294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3740" y="1669088"/>
            <a:ext cx="5897733" cy="4015403"/>
          </a:xfrm>
          <a:prstGeom prst="rect">
            <a:avLst/>
          </a:prstGeom>
        </p:spPr>
      </p:pic>
      <p:pic>
        <p:nvPicPr>
          <p:cNvPr id="7" name="Picture 6" descr="SMF_logo_final.eps">
            <a:extLst>
              <a:ext uri="{FF2B5EF4-FFF2-40B4-BE49-F238E27FC236}">
                <a16:creationId xmlns:a16="http://schemas.microsoft.com/office/drawing/2014/main" id="{BE5D2208-03AE-B445-93CF-2930A54880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5961" y="-1055902"/>
            <a:ext cx="6811700" cy="43034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DC3E92D-7B73-1545-993C-F41F37BAA65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337" y="205719"/>
            <a:ext cx="2196975" cy="15347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2A5CBA2-8DCB-AC48-B734-26FA2BDD835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523" y="270216"/>
            <a:ext cx="1640057" cy="126300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69ABED9-0FAD-B74C-82BB-5F643C1DE219}"/>
              </a:ext>
            </a:extLst>
          </p:cNvPr>
          <p:cNvSpPr txBox="1"/>
          <p:nvPr/>
        </p:nvSpPr>
        <p:spPr>
          <a:xfrm>
            <a:off x="172995" y="1841157"/>
            <a:ext cx="53134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Saturday 6</a:t>
            </a:r>
            <a:r>
              <a:rPr lang="en-US" sz="3200" b="1" baseline="30000" dirty="0"/>
              <a:t>th</a:t>
            </a:r>
            <a:r>
              <a:rPr lang="en-US" sz="3200" b="1" dirty="0"/>
              <a:t>  March 2021 </a:t>
            </a:r>
          </a:p>
          <a:p>
            <a:pPr algn="ctr"/>
            <a:r>
              <a:rPr lang="en-US" sz="1600" b="1" dirty="0"/>
              <a:t>Albert Heaney Oval 2426 Midland Highway </a:t>
            </a:r>
            <a:r>
              <a:rPr lang="en-US" sz="1600" b="1" dirty="0" err="1"/>
              <a:t>Swanpool</a:t>
            </a:r>
            <a:br>
              <a:rPr lang="en-US" sz="1600" b="1" dirty="0"/>
            </a:br>
            <a:r>
              <a:rPr lang="en-US" sz="1600" b="1" dirty="0"/>
              <a:t>Entry from 8am gold coin donation to local CFA Brigades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18DE563-0DC9-3A45-926C-F358CB2B590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527" y="5773730"/>
            <a:ext cx="1372276" cy="9499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2EB1A03-D99C-9B42-A3F0-92EE71D16CD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2008" y="5715135"/>
            <a:ext cx="1142999" cy="114299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693402F-8F22-744B-BC8C-A81990AE7FE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523" y="6213169"/>
            <a:ext cx="1390858" cy="33551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2E147D-9D79-5B41-8AFF-1D1AF46AD7FC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9927" y="5979898"/>
            <a:ext cx="2743200" cy="7366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F735EA0-FA58-4542-BD14-5B55C34F43EC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449" y="5474582"/>
            <a:ext cx="1345010" cy="12522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655131-9146-864D-95A3-7EE391046DD7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1285" y="1001040"/>
            <a:ext cx="2875685" cy="4444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8C36B5E-21FC-CE49-9471-4FA5013F31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61285" y="558320"/>
            <a:ext cx="2875685" cy="41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7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4196</TotalTime>
  <Words>130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Display vehicles, (Cars, Bikes, Trucks, Tractors, Buses, Boats, Race Cars, anything with an engine)  entry $5 – share in thousands of $$ prize pool.   Swap meet &amp; market Stalls            Live Band “2 Easy”    Live Broadcast with Radio Mansfield Van Take – Away food, Breakfast, Morning Tea  &amp; Lunch with coffee van  Further details:  Webpage:  www.swanpoolanddistrict.com.au Facebook :  swanpool motor festival or contact Ross Coles – 0417351304 swanpoolmotorfestival@gmail.com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car entry $5 – share in thousands of $$ prize pool.   Swap meet &amp; market Stalls   Live Band “2 Easy”  Live Broadcast with Radio Mansfield Van  Take – Away food, Breakfast, Morning Tea  &amp; Lunch with coffee van  Further details:  Webpage:  www.swanpoolanddistrict.com.au Facebook :  swanpool motor festival or contact Ross Coles – 0417351304 swanpoolmotorfestival@gmail.com </dc:title>
  <dc:creator>Ross Coles</dc:creator>
  <cp:lastModifiedBy>Ross Coles</cp:lastModifiedBy>
  <cp:revision>22</cp:revision>
  <cp:lastPrinted>2020-12-12T02:53:00Z</cp:lastPrinted>
  <dcterms:created xsi:type="dcterms:W3CDTF">2020-12-09T05:43:12Z</dcterms:created>
  <dcterms:modified xsi:type="dcterms:W3CDTF">2021-01-05T01:30:59Z</dcterms:modified>
</cp:coreProperties>
</file>