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 snapToObjects="1">
      <p:cViewPr varScale="1">
        <p:scale>
          <a:sx n="131" d="100"/>
          <a:sy n="131" d="100"/>
        </p:scale>
        <p:origin x="37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8EB20D-D046-5141-AA78-EFC017B3E1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1BDBC4-B6CE-3C4E-BDBF-6BE7A38A34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19B73B-F3D2-FB44-B9F6-8AD124616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E7D714-B2AD-384B-9833-8DA8E1116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380E6E-D2F8-9C43-AFA0-1B7D6F1FE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216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47452B-72C2-9043-A830-6D94C9C527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E6A1D5D-6040-2147-8B50-7A4F641288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7EB7C7-61CD-AD4B-A335-E47457B84B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40706-9EA1-FC40-8080-5EBCB9AD87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3CC858-839C-F24C-B00C-540756BEEE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780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3E34E90-EA71-904A-B291-07920EF035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1E5E1A-86A9-6147-808A-C1BAAB36DA1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08B7D4-F179-4847-B3C1-69135627C8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827E3-9FAB-F844-977D-F142FA5F2E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2ACF36-52C8-2345-9632-9C5EA18A60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894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091BEB-571F-C347-974E-118AEACD64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5B24D8-8E4A-ED47-8551-0B43859751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73CB2D-6B13-3344-B9C7-FCB85A69A2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19BAD-1F39-1C45-9FF2-D49E1C651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7B3C90-A9C4-7949-8BE1-65F2764B1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547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C57BA-2726-254A-AB6A-A9EA0D76E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F0864-3D24-3D45-8864-AD742D7D16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4AF818-3A52-E54A-8B4F-A1EBBE3EF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1E0142-88C3-964C-B8D3-DDD3501364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D10074-B769-1542-BC2D-E4417E0572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77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168EA-2737-7946-8A6D-A6464F7A12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74F4CF-A74A-6D46-8594-4D4D488713D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4F0E9B-EDF0-F545-B6DD-D332BCE3C4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944BB-E0B4-324B-BBAD-0ECCB4D36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6904F7-390D-034F-B9C4-4886630304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C549C3-1CB1-544F-B6D0-B7B588058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872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B4D560-D3B2-DC42-9E4F-341FDEAAB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F7069-9BC6-A64F-8094-608BF38F24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D8BC3B-0182-B845-8055-4EC63B88A2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19C20CA-C8F3-0D4C-94EB-DA365423B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AF56B79-DF75-AE42-9A9E-398C200264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9E175D-2F6C-7B44-A72E-15E02C4371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C15ED49-897F-DC41-86DB-270AF10E5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9861D95-04F5-ED4D-A388-351574401F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269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EAFAE-495E-2249-8C40-67CE5D6C0E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BBC21BC-39FC-9F43-A096-2D7C3F8BCA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4CA048-8024-CA47-A0D7-389DD8C6F4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6D6CBE2-3BC3-D549-97D7-A60863820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535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7B7155-9DBE-5045-8724-5F49B101A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10971F4-5F63-EF4C-AC7F-410A8E068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A7494B-8897-AC40-8FC8-CD7D9397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83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985C57-5F8F-A443-A7A7-D9C2183C8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2071B3-3CEB-6E4B-B989-44D457CC8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BD222A-53D4-C648-B38E-61F2E40BEC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6255F1D-8A28-E143-935D-5ED8DFE58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EC683C-C7A0-F449-89ED-0E0DF67ED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752001A-8064-314B-8055-1C8FAA0F8B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7130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3DAF76-E995-024C-B44A-E1848BC6B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518EA8E-0E3E-CF4E-92A9-7B913C8012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674F368-2C7F-EC49-89D6-1F96FA71F4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5C1B45-DEB1-4044-BF2C-5401A30A6C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34324C-A96A-8B42-922D-3CE0F2BD0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B22529-D068-3B4F-9A79-F643DA2D15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631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3A720EC-BE03-974B-91AF-04CDFE3CE9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81CA85-5DC9-2541-825B-3B62C08BAB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08EB39-0ACD-F046-91D7-4B0A6D973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7EB41-7E8B-A541-89B7-ED39176D4C09}" type="datetimeFigureOut">
              <a:rPr lang="en-US" smtClean="0"/>
              <a:t>1/5/21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37D2F-6D69-4146-9AD1-BBD4DE9ED93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C33A65-0839-384F-AAF1-4E8CB1CA94E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F48E4B-37FC-0949-A267-6C0E46BFD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589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emf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88AFF2-7804-4E4B-83AD-CC0E1CB776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8346" y="2918375"/>
            <a:ext cx="4621427" cy="2989497"/>
          </a:xfrm>
        </p:spPr>
        <p:txBody>
          <a:bodyPr>
            <a:normAutofit fontScale="90000"/>
          </a:bodyPr>
          <a:lstStyle/>
          <a:p>
            <a:r>
              <a:rPr lang="en-US" sz="1600" b="1" dirty="0"/>
              <a:t>Display vehicles, (Cars, Bikes, Trucks, Tractors, Buses, Boats, Race Cars, anything with an engine) </a:t>
            </a:r>
            <a:br>
              <a:rPr lang="en-US" sz="1600" b="1" dirty="0"/>
            </a:br>
            <a:r>
              <a:rPr lang="en-US" sz="1600" b="1" dirty="0"/>
              <a:t>entry $5 </a:t>
            </a:r>
            <a:r>
              <a:rPr lang="mr-IN" sz="1600" b="1" dirty="0"/>
              <a:t>–</a:t>
            </a:r>
            <a:r>
              <a:rPr lang="en-US" sz="1600" b="1" dirty="0"/>
              <a:t> share in thousands of $$ prize pool. </a:t>
            </a:r>
            <a:br>
              <a:rPr lang="en-US" sz="1600" b="1" dirty="0"/>
            </a:br>
            <a:br>
              <a:rPr lang="en-US" sz="1600" b="1" dirty="0"/>
            </a:br>
            <a:r>
              <a:rPr lang="en-US" sz="1600" b="1" dirty="0"/>
              <a:t>Swap meet &amp; market Stalls           </a:t>
            </a:r>
            <a:br>
              <a:rPr lang="en-US" sz="1600" b="1" dirty="0"/>
            </a:br>
            <a:r>
              <a:rPr lang="en-US" sz="1600" b="1" dirty="0"/>
              <a:t>Live Band “2 Easy”    Live Broadcast with Radio Mansfield Van</a:t>
            </a:r>
            <a:br>
              <a:rPr lang="en-US" sz="1600" b="1" dirty="0"/>
            </a:br>
            <a:r>
              <a:rPr lang="en-US" sz="1600" b="1" dirty="0"/>
              <a:t>Take </a:t>
            </a:r>
            <a:r>
              <a:rPr lang="mr-IN" sz="1600" b="1" dirty="0"/>
              <a:t>–</a:t>
            </a:r>
            <a:r>
              <a:rPr lang="en-US" sz="1600" b="1" dirty="0"/>
              <a:t> Away food, Breakfast, Morning Tea </a:t>
            </a:r>
            <a:br>
              <a:rPr lang="en-US" sz="1600" b="1" dirty="0"/>
            </a:br>
            <a:r>
              <a:rPr lang="en-US" sz="1600" b="1" dirty="0"/>
              <a:t>&amp; Lunch with coffee van</a:t>
            </a:r>
            <a:br>
              <a:rPr lang="en-US" sz="1600" b="1" dirty="0"/>
            </a:br>
            <a:br>
              <a:rPr lang="en-US" sz="1600" b="1" dirty="0"/>
            </a:br>
            <a:r>
              <a:rPr lang="en-US" sz="1600" b="1" dirty="0"/>
              <a:t>Further details: </a:t>
            </a:r>
            <a:br>
              <a:rPr lang="en-US" sz="1600" b="1" dirty="0"/>
            </a:br>
            <a:r>
              <a:rPr lang="en-US" sz="1600" b="1" dirty="0"/>
              <a:t>Webpage:  </a:t>
            </a:r>
            <a:r>
              <a:rPr lang="en-US" sz="1600" b="1" dirty="0" err="1"/>
              <a:t>www.swanpoolanddistrict.com.au</a:t>
            </a:r>
            <a:br>
              <a:rPr lang="en-US" sz="1600" b="1" dirty="0"/>
            </a:br>
            <a:r>
              <a:rPr lang="en-US" sz="1600" b="1" dirty="0"/>
              <a:t>Facebook :  </a:t>
            </a:r>
            <a:r>
              <a:rPr lang="en-US" sz="1600" b="1" dirty="0" err="1"/>
              <a:t>swanpool</a:t>
            </a:r>
            <a:r>
              <a:rPr lang="en-US" sz="1600" b="1" dirty="0"/>
              <a:t> motor festival</a:t>
            </a:r>
            <a:br>
              <a:rPr lang="en-US" sz="1600" b="1" dirty="0"/>
            </a:br>
            <a:r>
              <a:rPr lang="en-US" sz="1600" b="1" dirty="0"/>
              <a:t>or contact Ross Coles </a:t>
            </a:r>
            <a:r>
              <a:rPr lang="mr-IN" sz="1600" b="1" dirty="0"/>
              <a:t>–</a:t>
            </a:r>
            <a:r>
              <a:rPr lang="en-US" sz="1600" b="1" dirty="0"/>
              <a:t> 0417351304</a:t>
            </a:r>
            <a:br>
              <a:rPr lang="en-US" sz="1600" b="1" dirty="0"/>
            </a:br>
            <a:r>
              <a:rPr lang="en-US" sz="1600" b="1" dirty="0" err="1"/>
              <a:t>swanpoolmotorfestival@gmail.com</a:t>
            </a:r>
            <a:br>
              <a:rPr lang="en-US" sz="1600" b="1" dirty="0"/>
            </a:br>
            <a:endParaRPr lang="en-US" sz="1600" b="1" dirty="0"/>
          </a:p>
        </p:txBody>
      </p:sp>
      <p:pic>
        <p:nvPicPr>
          <p:cNvPr id="6" name="Content Placeholder 11">
            <a:extLst>
              <a:ext uri="{FF2B5EF4-FFF2-40B4-BE49-F238E27FC236}">
                <a16:creationId xmlns:a16="http://schemas.microsoft.com/office/drawing/2014/main" id="{4FEC5F9B-05E0-714C-8C4C-F9F6284C294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93740" y="1669088"/>
            <a:ext cx="5897733" cy="4015403"/>
          </a:xfrm>
          <a:prstGeom prst="rect">
            <a:avLst/>
          </a:prstGeom>
        </p:spPr>
      </p:pic>
      <p:pic>
        <p:nvPicPr>
          <p:cNvPr id="7" name="Picture 6" descr="SMF_logo_final.eps">
            <a:extLst>
              <a:ext uri="{FF2B5EF4-FFF2-40B4-BE49-F238E27FC236}">
                <a16:creationId xmlns:a16="http://schemas.microsoft.com/office/drawing/2014/main" id="{BE5D2208-03AE-B445-93CF-2930A548802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045961" y="-1055902"/>
            <a:ext cx="6811700" cy="4303414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ADC3E92D-7B73-1545-993C-F41F37BAA658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6337" y="205719"/>
            <a:ext cx="2196975" cy="1534738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12A5CBA2-8DCB-AC48-B734-26FA2BDD8355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523" y="270216"/>
            <a:ext cx="1640057" cy="126300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469ABED9-0FAD-B74C-82BB-5F643C1DE219}"/>
              </a:ext>
            </a:extLst>
          </p:cNvPr>
          <p:cNvSpPr txBox="1"/>
          <p:nvPr/>
        </p:nvSpPr>
        <p:spPr>
          <a:xfrm>
            <a:off x="172995" y="1841157"/>
            <a:ext cx="53134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Saturday 6</a:t>
            </a:r>
            <a:r>
              <a:rPr lang="en-US" sz="3200" b="1" baseline="30000" dirty="0"/>
              <a:t>th</a:t>
            </a:r>
            <a:r>
              <a:rPr lang="en-US" sz="3200" b="1" dirty="0"/>
              <a:t>  March 2021 </a:t>
            </a:r>
          </a:p>
          <a:p>
            <a:pPr algn="ctr"/>
            <a:r>
              <a:rPr lang="en-US" sz="1600" b="1" dirty="0"/>
              <a:t>Albert Heaney Oval 2426 Midland Highway </a:t>
            </a:r>
            <a:r>
              <a:rPr lang="en-US" sz="1600" b="1" dirty="0" err="1"/>
              <a:t>Swanpool</a:t>
            </a:r>
            <a:br>
              <a:rPr lang="en-US" sz="1600" b="1" dirty="0"/>
            </a:br>
            <a:r>
              <a:rPr lang="en-US" sz="1600" b="1" dirty="0"/>
              <a:t>Entry from 8am gold coin donation to local CFA Brigades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B18DE563-0DC9-3A45-926C-F358CB2B590D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0527" y="5773730"/>
            <a:ext cx="1372276" cy="949920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02EB1A03-D99C-9B42-A3F0-92EE71D16CDB}"/>
              </a:ext>
            </a:extLst>
          </p:cNvPr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82008" y="5715135"/>
            <a:ext cx="1142999" cy="1142999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1693402F-8F22-744B-BC8C-A81990AE7FE0}"/>
              </a:ext>
            </a:extLst>
          </p:cNvPr>
          <p:cNvPicPr>
            <a:picLocks noChangeAspect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352523" y="6213169"/>
            <a:ext cx="1390858" cy="335514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2F2E147D-9D79-5B41-8AFF-1D1AF46AD7FC}"/>
              </a:ext>
            </a:extLst>
          </p:cNvPr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59927" y="5979898"/>
            <a:ext cx="2743200" cy="736600"/>
          </a:xfrm>
          <a:prstGeom prst="rect">
            <a:avLst/>
          </a:prstGeom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CF735EA0-FA58-4542-BD14-5B55C34F43EC}"/>
              </a:ext>
            </a:extLst>
          </p:cNvPr>
          <p:cNvPicPr>
            <a:picLocks noChangeAspect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9449" y="5474582"/>
            <a:ext cx="1345010" cy="125225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A655131-9146-864D-95A3-7EE391046DD7}"/>
              </a:ext>
            </a:extLst>
          </p:cNvPr>
          <p:cNvPicPr>
            <a:picLocks noChangeAspect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61285" y="1001040"/>
            <a:ext cx="2875685" cy="44449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48C36B5E-21FC-CE49-9471-4FA5013F3187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361285" y="558320"/>
            <a:ext cx="2875685" cy="4147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078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4196</TotalTime>
  <Words>130</Words>
  <Application>Microsoft Macintosh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Display vehicles, (Cars, Bikes, Trucks, Tractors, Buses, Boats, Race Cars, anything with an engine)  entry $5 – share in thousands of $$ prize pool.   Swap meet &amp; market Stalls            Live Band “2 Easy”    Live Broadcast with Radio Mansfield Van Take – Away food, Breakfast, Morning Tea  &amp; Lunch with coffee van  Further details:  Webpage:  www.swanpoolanddistrict.com.au Facebook :  swanpool motor festival or contact Ross Coles – 0417351304 swanpoolmotorfestival@gmail.com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Display car entry $5 – share in thousands of $$ prize pool.   Swap meet &amp; market Stalls   Live Band “2 Easy”  Live Broadcast with Radio Mansfield Van  Take – Away food, Breakfast, Morning Tea  &amp; Lunch with coffee van  Further details:  Webpage:  www.swanpoolanddistrict.com.au Facebook :  swanpool motor festival or contact Ross Coles – 0417351304 swanpoolmotorfestival@gmail.com </dc:title>
  <dc:creator>Ross Coles</dc:creator>
  <cp:lastModifiedBy>Ross Coles</cp:lastModifiedBy>
  <cp:revision>22</cp:revision>
  <cp:lastPrinted>2020-12-12T02:53:00Z</cp:lastPrinted>
  <dcterms:created xsi:type="dcterms:W3CDTF">2020-12-09T05:43:12Z</dcterms:created>
  <dcterms:modified xsi:type="dcterms:W3CDTF">2021-01-05T01:30:59Z</dcterms:modified>
</cp:coreProperties>
</file>